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342" r:id="rId5"/>
    <p:sldId id="351" r:id="rId6"/>
    <p:sldId id="352" r:id="rId7"/>
    <p:sldId id="348" r:id="rId8"/>
    <p:sldId id="356" r:id="rId9"/>
    <p:sldId id="357" r:id="rId10"/>
    <p:sldId id="358" r:id="rId11"/>
    <p:sldId id="359" r:id="rId12"/>
    <p:sldId id="360" r:id="rId13"/>
    <p:sldId id="361" r:id="rId14"/>
    <p:sldId id="362" r:id="rId15"/>
    <p:sldId id="363" r:id="rId16"/>
    <p:sldId id="35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646"/>
  </p:normalViewPr>
  <p:slideViewPr>
    <p:cSldViewPr snapToGrid="0" snapToObjects="1" showGuides="1">
      <p:cViewPr varScale="1">
        <p:scale>
          <a:sx n="113" d="100"/>
          <a:sy n="113" d="100"/>
        </p:scale>
        <p:origin x="372"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Cardiometabolic</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FINDINGS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Muhammad El-</a:t>
            </a:r>
            <a:r>
              <a:rPr lang="en-US" dirty="0" err="1"/>
              <a:t>Sayeh</a:t>
            </a:r>
            <a:endParaRPr lang="en-US" dirty="0"/>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Interactions Between Risk Factors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We observed significant interactions between various risk factors for heart attacks and diabetes. Certain combinations of risk factors, such as high levels of Obesity and Cholesterol, were associated with a higher risk of developing both conditions concurrently.</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Tree>
    <p:extLst>
      <p:ext uri="{BB962C8B-B14F-4D97-AF65-F5344CB8AC3E}">
        <p14:creationId xmlns:p14="http://schemas.microsoft.com/office/powerpoint/2010/main" val="2998181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Geographical Distribution</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Our geographical analysis showed varying prevalence rates of heart attacks and diabetes across different countries. This provides valuable insights for targeted public health interventions.</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11</a:t>
            </a:fld>
            <a:endParaRPr lang="en-US" dirty="0"/>
          </a:p>
        </p:txBody>
      </p:sp>
    </p:spTree>
    <p:extLst>
      <p:ext uri="{BB962C8B-B14F-4D97-AF65-F5344CB8AC3E}">
        <p14:creationId xmlns:p14="http://schemas.microsoft.com/office/powerpoint/2010/main" val="3009104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Conclusion</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In conclusion, this analysis provides valuable insights into the risk factors associated with heart attacks and diabetes, which can inform targeted prevention and intervention strategies. However, further research is needed to understand the causal pathways underlying these associations and to develop effective predictive models for these conditions.</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4206443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Muhammad El-</a:t>
            </a:r>
            <a:r>
              <a:rPr lang="en-US" dirty="0" err="1"/>
              <a:t>Sayeh</a:t>
            </a:r>
            <a:endParaRPr lang="en-US" dirty="0"/>
          </a:p>
          <a:p>
            <a:endParaRPr lang="en-US"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13</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Muhammad El-</a:t>
            </a:r>
            <a:r>
              <a:rPr lang="en-US" dirty="0" err="1"/>
              <a:t>Sayeh</a:t>
            </a:r>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p:txBody>
          <a:bodyPr/>
          <a:lstStyle/>
          <a:p>
            <a:r>
              <a:rPr lang="en-US" b="0" i="0" dirty="0">
                <a:solidFill>
                  <a:srgbClr val="E8E6E3"/>
                </a:solidFill>
                <a:effectLst/>
                <a:latin typeface="-apple-system"/>
              </a:rPr>
              <a:t>Hello everyone, today we will discuss an exploratory data analysis on heart attacks and diabetes risk factors. This is part of our </a:t>
            </a:r>
            <a:r>
              <a:rPr lang="en-US" b="0" i="0" dirty="0" err="1">
                <a:solidFill>
                  <a:srgbClr val="E8E6E3"/>
                </a:solidFill>
                <a:effectLst/>
                <a:latin typeface="-apple-system"/>
              </a:rPr>
              <a:t>CardioMetabolic</a:t>
            </a:r>
            <a:r>
              <a:rPr lang="en-US" b="0" i="0" dirty="0">
                <a:solidFill>
                  <a:srgbClr val="E8E6E3"/>
                </a:solidFill>
                <a:effectLst/>
                <a:latin typeface="-apple-system"/>
              </a:rPr>
              <a:t> Insights Project.</a:t>
            </a:r>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Scientific findings</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Overview</a:t>
            </a:r>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1593999"/>
            <a:ext cx="8845828" cy="929026"/>
          </a:xfrm>
        </p:spPr>
        <p:txBody>
          <a:bodyPr/>
          <a:lstStyle/>
          <a:p>
            <a:r>
              <a:rPr lang="en-US" b="0" i="0" dirty="0">
                <a:solidFill>
                  <a:srgbClr val="E8E6E3"/>
                </a:solidFill>
                <a:effectLst/>
                <a:latin typeface="-apple-system"/>
              </a:rPr>
              <a:t>The focus of our project is to study the risk factors associated with heart attacks and diabetes. These conditions are leading causes of mortality worldwide, and understanding the risk factors is vital for prevention and treatment. </a:t>
            </a:r>
            <a:r>
              <a:rPr lang="en-US" dirty="0"/>
              <a:t>cell mutation.</a:t>
            </a:r>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a:lstStyle/>
          <a:p>
            <a:r>
              <a:rPr lang="en-US" dirty="0"/>
              <a:t>Data cleaning and preprocessing</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a:lstStyle/>
          <a:p>
            <a:r>
              <a:rPr lang="en-US" dirty="0"/>
              <a:t>conducting statistical analysis to identify key risk factors</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p:txBody>
          <a:bodyPr/>
          <a:lstStyle/>
          <a:p>
            <a:endParaRPr lang="en-US" dirty="0"/>
          </a:p>
          <a:p>
            <a:r>
              <a:rPr lang="en-US" dirty="0"/>
              <a:t>comparing risk factor distributions, examining the relationship between obesity and the occurrence of these conditions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t>Scientific findings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Methodology -I</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1804862"/>
            <a:ext cx="7343430" cy="509671"/>
          </a:xfrm>
        </p:spPr>
        <p:txBody>
          <a:bodyPr/>
          <a:lstStyle/>
          <a:p>
            <a:r>
              <a:rPr lang="en-US" dirty="0"/>
              <a:t>Dataset Selection and Merging</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r>
              <a:rPr lang="en-US" b="0" i="0" dirty="0">
                <a:solidFill>
                  <a:srgbClr val="E8E6E3"/>
                </a:solidFill>
                <a:effectLst/>
                <a:latin typeface="-apple-system"/>
              </a:rPr>
              <a:t>We began by selecting two datasets - one focused on heart attacks and another on diabetes. To facilitate our analysis, we merged these datasets into a single one, enabling us to examine the relationship between various risk factors and the occurrence of these conditions.</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Methodology -II</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1804862"/>
            <a:ext cx="7343430" cy="509671"/>
          </a:xfrm>
        </p:spPr>
        <p:txBody>
          <a:bodyPr/>
          <a:lstStyle/>
          <a:p>
            <a:r>
              <a:rPr lang="en-US" dirty="0"/>
              <a:t>Data Cleaning and Preprocessing</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Next, we performed data cleaning and preprocessing. This included addressing missing values, inconsistencies, and merging the data from the separate datasets.</a:t>
            </a:r>
          </a:p>
          <a:p>
            <a:br>
              <a:rPr lang="en-US" dirty="0"/>
            </a:b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1249439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Risk Factors for Heart Attack</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1804862"/>
            <a:ext cx="7343430" cy="509671"/>
          </a:xfrm>
        </p:spPr>
        <p:txBody>
          <a:bodyPr/>
          <a:lstStyle/>
          <a:p>
            <a:r>
              <a:rPr lang="en-US" dirty="0"/>
              <a:t>Statistical Analysis </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Upon conducting statistical analysis, we identified the most significant risk factors for heart attacks. These included Sleep Hours Per Day, Diabetes, Obesity, and Cholesterol levels.</a:t>
            </a:r>
            <a:br>
              <a:rPr lang="en-US" dirty="0"/>
            </a:b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3504084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Risk Factors for Diabetes</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1804862"/>
            <a:ext cx="7343430" cy="509671"/>
          </a:xfrm>
        </p:spPr>
        <p:txBody>
          <a:bodyPr/>
          <a:lstStyle/>
          <a:p>
            <a:r>
              <a:rPr lang="en-US" dirty="0"/>
              <a:t>Statistical Analysis </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Similarly, for diabetes, the most associated risk factors were Heart Attack Risk, Cholesterol, Previous Heart Problems, and Sleep Hours Per Day.</a:t>
            </a:r>
          </a:p>
          <a:p>
            <a:br>
              <a:rPr lang="en-US" dirty="0"/>
            </a:b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Tree>
    <p:extLst>
      <p:ext uri="{BB962C8B-B14F-4D97-AF65-F5344CB8AC3E}">
        <p14:creationId xmlns:p14="http://schemas.microsoft.com/office/powerpoint/2010/main" val="858926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Obesity's Role</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Our correlation analysis revealed a significant positive relationship between Obesity and the occurrence of heart attacks and diabetes, suggesting that individuals with higher levels of obesity are more likely to experience these conditions.</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Tree>
    <p:extLst>
      <p:ext uri="{BB962C8B-B14F-4D97-AF65-F5344CB8AC3E}">
        <p14:creationId xmlns:p14="http://schemas.microsoft.com/office/powerpoint/2010/main" val="3316983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Prevalence of Heart Attacks and Diabetes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001332" y="2670060"/>
            <a:ext cx="10013802" cy="2307568"/>
          </a:xfrm>
        </p:spPr>
        <p:txBody>
          <a:bodyPr/>
          <a:lstStyle/>
          <a:p>
            <a:pPr algn="l"/>
            <a:r>
              <a:rPr lang="en-US" b="0" i="0" dirty="0">
                <a:solidFill>
                  <a:srgbClr val="E8E6E3"/>
                </a:solidFill>
                <a:effectLst/>
                <a:latin typeface="-apple-system"/>
              </a:rPr>
              <a:t>We also calculated the overall prevalence of heart attacks and diabetes in our dataset. Approximately 35.4% of the individuals in our dataset were found to have heart attacks, while the prevalence of diabetes was significantly higher at approximately 65.6%.</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3896074510"/>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6D7367-F508-4F80-B02C-79260B726607}">
  <ds:schemaRefs>
    <ds:schemaRef ds:uri="http://schemas.openxmlformats.org/package/2006/metadata/core-properties"/>
    <ds:schemaRef ds:uri="71af3243-3dd4-4a8d-8c0d-dd76da1f02a5"/>
    <ds:schemaRef ds:uri="http://www.w3.org/XML/1998/namespace"/>
    <ds:schemaRef ds:uri="230e9df3-be65-4c73-a93b-d1236ebd677e"/>
    <ds:schemaRef ds:uri="http://schemas.microsoft.com/office/2006/documentManagement/types"/>
    <ds:schemaRef ds:uri="http://purl.org/dc/elements/1.1/"/>
    <ds:schemaRef ds:uri="http://schemas.microsoft.com/office/infopath/2007/PartnerControls"/>
    <ds:schemaRef ds:uri="http://purl.org/dc/dcmitype/"/>
    <ds:schemaRef ds:uri="http://schemas.microsoft.com/office/2006/metadata/properties"/>
    <ds:schemaRef ds:uri="http://purl.org/dc/terms/"/>
    <ds:schemaRef ds:uri="16c05727-aa75-4e4a-9b5f-8a80a1165891"/>
    <ds:schemaRef ds:uri="http://schemas.microsoft.com/sharepoint/v3"/>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{E68562AE-A260-405D-924F-4625FC4430AB}tf11936837_win32</Template>
  <TotalTime>15</TotalTime>
  <Words>521</Words>
  <Application>Microsoft Office PowerPoint</Application>
  <PresentationFormat>Widescreen</PresentationFormat>
  <Paragraphs>63</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-apple-system</vt:lpstr>
      <vt:lpstr>Arial</vt:lpstr>
      <vt:lpstr>Arial Nova</vt:lpstr>
      <vt:lpstr>Biome</vt:lpstr>
      <vt:lpstr>Biome Light</vt:lpstr>
      <vt:lpstr>Calibri</vt:lpstr>
      <vt:lpstr>Segoe UI</vt:lpstr>
      <vt:lpstr>Office Theme</vt:lpstr>
      <vt:lpstr>Cardiometabolic</vt:lpstr>
      <vt:lpstr>Introduction</vt:lpstr>
      <vt:lpstr>Overview</vt:lpstr>
      <vt:lpstr>Methodology -I</vt:lpstr>
      <vt:lpstr>Methodology -II</vt:lpstr>
      <vt:lpstr>Risk Factors for Heart Attack</vt:lpstr>
      <vt:lpstr>Risk Factors for Diabetes</vt:lpstr>
      <vt:lpstr>Obesity's Role</vt:lpstr>
      <vt:lpstr>Prevalence of Heart Attacks and Diabetes</vt:lpstr>
      <vt:lpstr>Interactions Between Risk Factors</vt:lpstr>
      <vt:lpstr>Geographical Distribution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CardioMetabolic Insights</dc:title>
  <dc:creator>Muhammad mahmoud said Elsayeh</dc:creator>
  <cp:lastModifiedBy>Muhammad mahmoud said Elsayeh</cp:lastModifiedBy>
  <cp:revision>4</cp:revision>
  <dcterms:created xsi:type="dcterms:W3CDTF">2023-11-27T22:04:16Z</dcterms:created>
  <dcterms:modified xsi:type="dcterms:W3CDTF">2023-11-27T22:19:26Z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